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918" r:id="rId1"/>
  </p:sldMasterIdLst>
  <p:notesMasterIdLst>
    <p:notesMasterId r:id="rId22"/>
  </p:notesMasterIdLst>
  <p:sldIdLst>
    <p:sldId id="256" r:id="rId2"/>
    <p:sldId id="257" r:id="rId3"/>
    <p:sldId id="258" r:id="rId4"/>
    <p:sldId id="304" r:id="rId5"/>
    <p:sldId id="305" r:id="rId6"/>
    <p:sldId id="306" r:id="rId7"/>
    <p:sldId id="264" r:id="rId8"/>
    <p:sldId id="307" r:id="rId9"/>
    <p:sldId id="319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D325-5C50-4A2F-84DD-3EED33293BD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181AF-372F-471F-945D-2D962DB0E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48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8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012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857252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915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198002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339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6375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0126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991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0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948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7445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3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8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996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880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1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  <p:sldLayoutId id="2147484920" r:id="rId2"/>
    <p:sldLayoutId id="2147484921" r:id="rId3"/>
    <p:sldLayoutId id="2147484922" r:id="rId4"/>
    <p:sldLayoutId id="2147484923" r:id="rId5"/>
    <p:sldLayoutId id="2147484924" r:id="rId6"/>
    <p:sldLayoutId id="2147484925" r:id="rId7"/>
    <p:sldLayoutId id="2147484926" r:id="rId8"/>
    <p:sldLayoutId id="2147484927" r:id="rId9"/>
    <p:sldLayoutId id="2147484928" r:id="rId10"/>
    <p:sldLayoutId id="2147484929" r:id="rId11"/>
    <p:sldLayoutId id="2147484930" r:id="rId12"/>
    <p:sldLayoutId id="2147484931" r:id="rId13"/>
    <p:sldLayoutId id="2147484932" r:id="rId14"/>
    <p:sldLayoutId id="2147484933" r:id="rId15"/>
    <p:sldLayoutId id="214748493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2DCB6-57E4-4D74-868B-6DE5D3725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230" y="1446115"/>
            <a:ext cx="4518758" cy="414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1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Geography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Geography,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2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History 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History,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97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Art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Art,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194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Science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Science,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1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RE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RE,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30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PSHE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PSHE,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90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wider curriculum- DT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year in DT, the children will be learning about </a:t>
            </a:r>
          </a:p>
          <a:p>
            <a:endParaRPr lang="en-US" dirty="0"/>
          </a:p>
          <a:p>
            <a:r>
              <a:rPr lang="en-US" dirty="0"/>
              <a:t>Autumn</a:t>
            </a:r>
          </a:p>
          <a:p>
            <a:endParaRPr lang="en-US" dirty="0"/>
          </a:p>
          <a:p>
            <a:r>
              <a:rPr lang="en-US" dirty="0"/>
              <a:t>Spring </a:t>
            </a:r>
          </a:p>
          <a:p>
            <a:endParaRPr lang="en-US" dirty="0"/>
          </a:p>
          <a:p>
            <a:r>
              <a:rPr lang="en-US" dirty="0"/>
              <a:t>Summer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62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Learning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homework</a:t>
            </a:r>
          </a:p>
          <a:p>
            <a:endParaRPr lang="en-US" dirty="0"/>
          </a:p>
          <a:p>
            <a:r>
              <a:rPr lang="en-US" dirty="0"/>
              <a:t>When it will be given out and returned.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844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Days PE are on </a:t>
            </a:r>
          </a:p>
          <a:p>
            <a:endParaRPr lang="en-US" dirty="0"/>
          </a:p>
          <a:p>
            <a:r>
              <a:rPr lang="en-US" dirty="0"/>
              <a:t>PE uniform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898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Shed instructions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shot of how to use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04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48C7-2E18-4759-8E6C-A41191C5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3409" y="-7259"/>
            <a:ext cx="8596668" cy="97950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Kinetic Letters" panose="00000500000000000000" pitchFamily="50" charset="0"/>
              </a:rPr>
              <a:t>Year 2 Team </a:t>
            </a:r>
            <a:endParaRPr lang="en-GB" sz="5400" dirty="0">
              <a:latin typeface="Kinetic Letters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2FDD9-D42D-4202-B7F3-B06A61EAF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18" y="759131"/>
            <a:ext cx="1685925" cy="1476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040463-0AA3-43DB-ADEC-92A6E07ED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6519" y="613321"/>
            <a:ext cx="1174933" cy="17679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B8845E-7821-4E95-984B-5F4195CF3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6554" y="4068770"/>
            <a:ext cx="1433464" cy="16382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D7DFB1-A0E6-4C10-87A6-ED9F0B34D8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780" y="3908273"/>
            <a:ext cx="1174933" cy="18414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6073AC-B2A3-43FC-9F34-CF8667FC257C}"/>
              </a:ext>
            </a:extLst>
          </p:cNvPr>
          <p:cNvSpPr txBox="1"/>
          <p:nvPr/>
        </p:nvSpPr>
        <p:spPr>
          <a:xfrm>
            <a:off x="204140" y="2329904"/>
            <a:ext cx="2704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Mrs Hickman</a:t>
            </a:r>
          </a:p>
          <a:p>
            <a:pPr algn="ctr"/>
            <a:r>
              <a:rPr lang="en-GB" sz="3600" dirty="0">
                <a:latin typeface="Kinetic Letters" panose="00000500000000000000" pitchFamily="50" charset="0"/>
              </a:rPr>
              <a:t>Foxes class teacher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C1A5D0-903A-49EA-A1B6-D17627796697}"/>
              </a:ext>
            </a:extLst>
          </p:cNvPr>
          <p:cNvSpPr txBox="1"/>
          <p:nvPr/>
        </p:nvSpPr>
        <p:spPr>
          <a:xfrm>
            <a:off x="8171743" y="2308694"/>
            <a:ext cx="2704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Mrs Hall</a:t>
            </a:r>
          </a:p>
          <a:p>
            <a:pPr algn="ctr"/>
            <a:r>
              <a:rPr lang="en-GB" sz="3600" dirty="0">
                <a:latin typeface="Kinetic Letters" panose="00000500000000000000" pitchFamily="50" charset="0"/>
              </a:rPr>
              <a:t>Cover supervisor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B3A4B-910A-46EF-8568-5D2802773D7B}"/>
              </a:ext>
            </a:extLst>
          </p:cNvPr>
          <p:cNvSpPr txBox="1"/>
          <p:nvPr/>
        </p:nvSpPr>
        <p:spPr>
          <a:xfrm>
            <a:off x="507003" y="5527630"/>
            <a:ext cx="2704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Mrs Pickard </a:t>
            </a:r>
          </a:p>
          <a:p>
            <a:pPr algn="ctr"/>
            <a:r>
              <a:rPr lang="en-GB" sz="3600" dirty="0">
                <a:latin typeface="Kinetic Letters" panose="00000500000000000000" pitchFamily="50" charset="0"/>
              </a:rPr>
              <a:t>Learning Support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8730FD-51CA-4EF7-976C-82C7EA7A8CB4}"/>
              </a:ext>
            </a:extLst>
          </p:cNvPr>
          <p:cNvSpPr txBox="1"/>
          <p:nvPr/>
        </p:nvSpPr>
        <p:spPr>
          <a:xfrm>
            <a:off x="4221043" y="5527630"/>
            <a:ext cx="2704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Mrs Jenkins </a:t>
            </a:r>
          </a:p>
          <a:p>
            <a:pPr algn="ctr"/>
            <a:r>
              <a:rPr lang="en-GB" sz="3600" dirty="0">
                <a:latin typeface="Kinetic Letters" panose="00000500000000000000" pitchFamily="50" charset="0"/>
              </a:rPr>
              <a:t>Learning 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9ED5D3-EFCB-4697-8432-CED131815635}"/>
              </a:ext>
            </a:extLst>
          </p:cNvPr>
          <p:cNvSpPr txBox="1"/>
          <p:nvPr/>
        </p:nvSpPr>
        <p:spPr>
          <a:xfrm>
            <a:off x="4337918" y="2329904"/>
            <a:ext cx="3069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Miss </a:t>
            </a:r>
            <a:r>
              <a:rPr lang="en-GB" sz="3600" dirty="0" err="1">
                <a:latin typeface="Kinetic Letters" panose="00000500000000000000" pitchFamily="50" charset="0"/>
              </a:rPr>
              <a:t>Dhanjal</a:t>
            </a:r>
            <a:endParaRPr lang="en-GB" sz="3600" dirty="0">
              <a:latin typeface="Kinetic Letters" panose="00000500000000000000" pitchFamily="50" charset="0"/>
            </a:endParaRPr>
          </a:p>
          <a:p>
            <a:pPr algn="ctr"/>
            <a:r>
              <a:rPr lang="en-GB" sz="3600" dirty="0">
                <a:latin typeface="Kinetic Letters" panose="00000500000000000000" pitchFamily="50" charset="0"/>
              </a:rPr>
              <a:t>Badgers class teacher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37C76-EFE7-49EA-993F-656910F02C56}"/>
              </a:ext>
            </a:extLst>
          </p:cNvPr>
          <p:cNvSpPr txBox="1"/>
          <p:nvPr/>
        </p:nvSpPr>
        <p:spPr>
          <a:xfrm>
            <a:off x="8398689" y="5527629"/>
            <a:ext cx="2704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Kinetic Letters" panose="00000500000000000000" pitchFamily="50" charset="0"/>
              </a:rPr>
              <a:t>Mrs </a:t>
            </a:r>
            <a:r>
              <a:rPr lang="en-GB" sz="3600" dirty="0" err="1">
                <a:latin typeface="Kinetic Letters" panose="00000500000000000000" pitchFamily="50" charset="0"/>
              </a:rPr>
              <a:t>Pyatt</a:t>
            </a:r>
            <a:r>
              <a:rPr lang="en-GB" sz="3600" dirty="0">
                <a:latin typeface="Kinetic Letters" panose="00000500000000000000" pitchFamily="50" charset="0"/>
              </a:rPr>
              <a:t>-Payne Learning Support</a:t>
            </a:r>
          </a:p>
        </p:txBody>
      </p:sp>
    </p:spTree>
    <p:extLst>
      <p:ext uri="{BB962C8B-B14F-4D97-AF65-F5344CB8AC3E}">
        <p14:creationId xmlns:p14="http://schemas.microsoft.com/office/powerpoint/2010/main" val="3154032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67" y="99238"/>
            <a:ext cx="8596668" cy="1320800"/>
          </a:xfrm>
        </p:spPr>
        <p:txBody>
          <a:bodyPr/>
          <a:lstStyle/>
          <a:p>
            <a:r>
              <a:rPr lang="en-US" dirty="0"/>
              <a:t>Behaviour </a:t>
            </a:r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2459E62-AD97-4B27-ADEF-5A3F65B37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409" y="902587"/>
            <a:ext cx="9134135" cy="6061057"/>
          </a:xfrm>
        </p:spPr>
      </p:pic>
    </p:spTree>
    <p:extLst>
      <p:ext uri="{BB962C8B-B14F-4D97-AF65-F5344CB8AC3E}">
        <p14:creationId xmlns:p14="http://schemas.microsoft.com/office/powerpoint/2010/main" val="214944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3B677-4C3E-444B-9109-F5AB302C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43" y="236738"/>
            <a:ext cx="8596668" cy="1320800"/>
          </a:xfrm>
        </p:spPr>
        <p:txBody>
          <a:bodyPr/>
          <a:lstStyle/>
          <a:p>
            <a:r>
              <a:rPr lang="en-US" dirty="0"/>
              <a:t>Example timetable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7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3B677-4C3E-444B-9109-F5AB302C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43" y="236738"/>
            <a:ext cx="8596668" cy="1320800"/>
          </a:xfrm>
        </p:spPr>
        <p:txBody>
          <a:bodyPr/>
          <a:lstStyle/>
          <a:p>
            <a:r>
              <a:rPr lang="en-US" dirty="0"/>
              <a:t>Year ? CORE skills- Reading 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0DB007-3499-4431-90E7-C5368DE71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shot objectives from Insight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97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3B677-4C3E-444B-9109-F5AB302C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43" y="236738"/>
            <a:ext cx="8596668" cy="1320800"/>
          </a:xfrm>
        </p:spPr>
        <p:txBody>
          <a:bodyPr/>
          <a:lstStyle/>
          <a:p>
            <a:r>
              <a:rPr lang="en-US" dirty="0"/>
              <a:t>Year ? CORE skills- Maths 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0DB007-3499-4431-90E7-C5368DE71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shot objectives from Insight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78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3B677-4C3E-444B-9109-F5AB302C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43" y="236738"/>
            <a:ext cx="8596668" cy="1320800"/>
          </a:xfrm>
        </p:spPr>
        <p:txBody>
          <a:bodyPr/>
          <a:lstStyle/>
          <a:p>
            <a:r>
              <a:rPr lang="en-US" dirty="0"/>
              <a:t>Year ? CORE skills- Writing  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0DB007-3499-4431-90E7-C5368DE71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shot objectives from Insight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97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you go to the Library</a:t>
            </a:r>
          </a:p>
          <a:p>
            <a:r>
              <a:rPr lang="en-US" dirty="0"/>
              <a:t>Day that reading records need to returned </a:t>
            </a:r>
          </a:p>
          <a:p>
            <a:r>
              <a:rPr lang="en-US" dirty="0"/>
              <a:t>Day that books will be changed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97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RWI- If applicable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352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76DE-B6E6-4DA0-A27F-1D294BD3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three curriculum topics 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DAF1-BDFB-4D4E-A050-ED590E448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Autumn Term-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Spring Term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Summer Term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5701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19840</TotalTime>
  <Words>258</Words>
  <Application>Microsoft Office PowerPoint</Application>
  <PresentationFormat>Widescreen</PresentationFormat>
  <Paragraphs>101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Kinetic Letters</vt:lpstr>
      <vt:lpstr>Trebuchet MS</vt:lpstr>
      <vt:lpstr>Wingdings 3</vt:lpstr>
      <vt:lpstr>Facet</vt:lpstr>
      <vt:lpstr>PowerPoint Presentation</vt:lpstr>
      <vt:lpstr>Year 2 Team </vt:lpstr>
      <vt:lpstr>Example timetable </vt:lpstr>
      <vt:lpstr>Year ? CORE skills- Reading </vt:lpstr>
      <vt:lpstr>Year ? CORE skills- Maths </vt:lpstr>
      <vt:lpstr>Year ? CORE skills- Writing  </vt:lpstr>
      <vt:lpstr>Reading </vt:lpstr>
      <vt:lpstr>RWI- If applicable </vt:lpstr>
      <vt:lpstr>Our three curriculum topics </vt:lpstr>
      <vt:lpstr>The wider curriculum- Geography </vt:lpstr>
      <vt:lpstr>The wider curriculum- History  </vt:lpstr>
      <vt:lpstr>The wider curriculum- Art </vt:lpstr>
      <vt:lpstr>The wider curriculum- Science </vt:lpstr>
      <vt:lpstr>The wider curriculum- RE </vt:lpstr>
      <vt:lpstr>The wider curriculum- PSHE </vt:lpstr>
      <vt:lpstr>The wider curriculum- DT </vt:lpstr>
      <vt:lpstr>Home Learning </vt:lpstr>
      <vt:lpstr>PE</vt:lpstr>
      <vt:lpstr>Spelling Shed instructions </vt:lpstr>
      <vt:lpstr>Behaviour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Collins</dc:creator>
  <cp:lastModifiedBy>Kelly Hickman</cp:lastModifiedBy>
  <cp:revision>17</cp:revision>
  <dcterms:created xsi:type="dcterms:W3CDTF">2023-09-03T19:56:55Z</dcterms:created>
  <dcterms:modified xsi:type="dcterms:W3CDTF">2024-09-12T13:38:29Z</dcterms:modified>
</cp:coreProperties>
</file>