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69"/>
    <a:srgbClr val="F5BDD6"/>
    <a:srgbClr val="AEDAF8"/>
    <a:srgbClr val="C59EE2"/>
    <a:srgbClr val="92D050"/>
    <a:srgbClr val="FF9966"/>
    <a:srgbClr val="A66BD3"/>
    <a:srgbClr val="E4CA9C"/>
    <a:srgbClr val="1121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96433" autoAdjust="0"/>
  </p:normalViewPr>
  <p:slideViewPr>
    <p:cSldViewPr snapToGrid="0">
      <p:cViewPr>
        <p:scale>
          <a:sx n="80" d="100"/>
          <a:sy n="80" d="100"/>
        </p:scale>
        <p:origin x="73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360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65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366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064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05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500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920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815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752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051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595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26D10-F396-425F-94E3-7C4CE2C32ADE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135CCC-CF5A-473B-8E25-289BCDDB2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960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Gold Wallpapers: Free HD Download [500+ HQ] | Unsplas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29"/>
          <a:stretch/>
        </p:blipFill>
        <p:spPr bwMode="auto">
          <a:xfrm>
            <a:off x="0" y="0"/>
            <a:ext cx="12228761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1359" b="17506"/>
          <a:stretch/>
        </p:blipFill>
        <p:spPr>
          <a:xfrm>
            <a:off x="2620744" y="11604925"/>
            <a:ext cx="1772281" cy="100746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07710" y="3294526"/>
            <a:ext cx="263550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Kinetic Letters" panose="00000500000000000000" pitchFamily="50" charset="0"/>
              </a:rPr>
              <a:t>Which Queen Elizabeth was more significant?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4816210"/>
              </p:ext>
            </p:extLst>
          </p:nvPr>
        </p:nvGraphicFramePr>
        <p:xfrm>
          <a:off x="87267" y="2167988"/>
          <a:ext cx="2807408" cy="24246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7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513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u="sng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Elizabeth</a:t>
                      </a:r>
                      <a:r>
                        <a:rPr lang="en-GB" sz="1400" b="1" u="sng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I </a:t>
                      </a:r>
                      <a:endParaRPr lang="en-GB" sz="1400" b="1" u="sng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1983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Elizabeth I was Queen of England for 45 years (1558 to 1603).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She was born on 7th September 1533 (more than 400 years ago!).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Elizabeth I is famous for having red hair.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At this time lots of English explorers searched for new lands and treasures.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The time when Elizabeth I was Queen is known as  Golden Age.</a:t>
                      </a:r>
                      <a:endParaRPr lang="en-GB" sz="14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386077"/>
              </p:ext>
            </p:extLst>
          </p:nvPr>
        </p:nvGraphicFramePr>
        <p:xfrm>
          <a:off x="1806966" y="4815474"/>
          <a:ext cx="2877530" cy="210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775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1256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Elizabeth</a:t>
                      </a:r>
                      <a:r>
                        <a:rPr lang="en-GB" sz="1400" b="1" u="sng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II </a:t>
                      </a:r>
                      <a:endParaRPr lang="en-GB" sz="1400" b="1" u="sng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711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Queen Elizabeth II was the last Queen of Great Britain.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Queen Elizabeth II was born on 21 April 1926. She died at 96 years old on 8</a:t>
                      </a:r>
                      <a:r>
                        <a:rPr lang="en-GB" sz="1400" b="0" i="0" u="none" strike="noStrike" kern="1200" baseline="300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September 2022. Her coronation was held at Westminster Abbey on the 2 June 1953.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She is the longest reigning monarch ever in Britain.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Elizabeth I - Wikiped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980" y="2311476"/>
            <a:ext cx="1526859" cy="2233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onarchy of New Zealand - Wikipedi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53" y="4723486"/>
            <a:ext cx="1516115" cy="202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Queen's Royal Crown Pin Badge: Amazon.co.uk: Kitchen &amp; Hom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528" y="2260431"/>
            <a:ext cx="1250773" cy="102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338578"/>
              </p:ext>
            </p:extLst>
          </p:nvPr>
        </p:nvGraphicFramePr>
        <p:xfrm>
          <a:off x="4792795" y="4196236"/>
          <a:ext cx="3772586" cy="191833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772586">
                  <a:extLst>
                    <a:ext uri="{9D8B030D-6E8A-4147-A177-3AD203B41FA5}">
                      <a16:colId xmlns:a16="http://schemas.microsoft.com/office/drawing/2014/main" val="1892272151"/>
                    </a:ext>
                  </a:extLst>
                </a:gridCol>
              </a:tblGrid>
              <a:tr h="1866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Tier 1 Vocabulary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8085002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Queen – A woman who rules the country.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6700567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Royal – A King or Queen or a member of their family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5060430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Rule – One or a set of clear guidelines that needs to be followed.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5239087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Government -  The people who are in charge of running the country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455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Anniversary – The date of a special event that returns every year.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4087587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0457916"/>
              </p:ext>
            </p:extLst>
          </p:nvPr>
        </p:nvGraphicFramePr>
        <p:xfrm>
          <a:off x="8347049" y="4615198"/>
          <a:ext cx="3772586" cy="223806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772586">
                  <a:extLst>
                    <a:ext uri="{9D8B030D-6E8A-4147-A177-3AD203B41FA5}">
                      <a16:colId xmlns:a16="http://schemas.microsoft.com/office/drawing/2014/main" val="1882787112"/>
                    </a:ext>
                  </a:extLst>
                </a:gridCol>
              </a:tblGrid>
              <a:tr h="1305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Tier 2 Vocabulary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0555145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Monarch - A King, Queen or Emperor who rules the country.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3659990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Heir – The person who is going to become King or Queen next.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5568874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Coronation – When a King or Queen is crowned and starts their reign.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96343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Empire - A group of countries ruled over by one monarch.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5536900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Jubilee – A celebration of a special event.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950551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Reign – The amount of time a King or Queen rules.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433641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91F18755-EAF8-6044-9D9B-3165FB293742}"/>
              </a:ext>
            </a:extLst>
          </p:cNvPr>
          <p:cNvSpPr txBox="1"/>
          <p:nvPr/>
        </p:nvSpPr>
        <p:spPr>
          <a:xfrm>
            <a:off x="350516" y="105703"/>
            <a:ext cx="10624025" cy="30777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Kinetic Letters" panose="00000500000000000000" pitchFamily="50" charset="0"/>
              </a:rPr>
              <a:t>Beyond living memory.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1F18755-EAF8-6044-9D9B-3165FB293742}"/>
              </a:ext>
            </a:extLst>
          </p:cNvPr>
          <p:cNvSpPr txBox="1"/>
          <p:nvPr/>
        </p:nvSpPr>
        <p:spPr>
          <a:xfrm>
            <a:off x="10974541" y="86102"/>
            <a:ext cx="863547" cy="52322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Kinetic Letters" panose="00000500000000000000" pitchFamily="50" charset="0"/>
              </a:rPr>
              <a:t>Within living memory</a:t>
            </a:r>
            <a:r>
              <a:rPr lang="en-GB" sz="1200" dirty="0">
                <a:latin typeface="Kinetic Letters" panose="00000500000000000000" pitchFamily="50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0076" y="369395"/>
            <a:ext cx="612049" cy="62789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86972" y="712774"/>
            <a:ext cx="2811057" cy="1169551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Kinetic Letters" panose="00000500000000000000" pitchFamily="50" charset="0"/>
              </a:rPr>
              <a:t>SKILLS - As historians we are learning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latin typeface="Kinetic Letters" panose="00000500000000000000" pitchFamily="50" charset="0"/>
              </a:rPr>
              <a:t>Understand chronology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latin typeface="Kinetic Letters" panose="00000500000000000000" pitchFamily="50" charset="0"/>
              </a:rPr>
              <a:t>Identify what makes someone significant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latin typeface="Kinetic Letters" panose="00000500000000000000" pitchFamily="50" charset="0"/>
              </a:rPr>
              <a:t>Finding the same and different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latin typeface="Kinetic Letters" panose="00000500000000000000" pitchFamily="50" charset="0"/>
              </a:rPr>
              <a:t>Ask questions and draw conclusions</a:t>
            </a:r>
          </a:p>
        </p:txBody>
      </p:sp>
      <p:pic>
        <p:nvPicPr>
          <p:cNvPr id="9" name="Picture 4" descr="Buckingham Palace Is No Longer Hiring a Diversity Chie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795" y="627333"/>
            <a:ext cx="2680869" cy="134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4026245" y="558539"/>
            <a:ext cx="196293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Kinetic Letters" panose="00000500000000000000" pitchFamily="50" charset="0"/>
              </a:rPr>
              <a:t>Buckingham Palace</a:t>
            </a:r>
            <a:endParaRPr lang="en-GB" sz="1400" dirty="0">
              <a:latin typeface="Kinetic Letters" panose="00000500000000000000" pitchFamily="50" charset="0"/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2416942" y="235962"/>
            <a:ext cx="855759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743" y="105703"/>
            <a:ext cx="708592" cy="591125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972214"/>
              </p:ext>
            </p:extLst>
          </p:nvPr>
        </p:nvGraphicFramePr>
        <p:xfrm>
          <a:off x="8120089" y="1152077"/>
          <a:ext cx="3772586" cy="223806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772586">
                  <a:extLst>
                    <a:ext uri="{9D8B030D-6E8A-4147-A177-3AD203B41FA5}">
                      <a16:colId xmlns:a16="http://schemas.microsoft.com/office/drawing/2014/main" val="1892272151"/>
                    </a:ext>
                  </a:extLst>
                </a:gridCol>
              </a:tblGrid>
              <a:tr h="1866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Sequence of Lessons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8085002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1. 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To explore who our queen was.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3006117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2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To understand the importance of a Jubilee.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129046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3.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To</a:t>
                      </a:r>
                      <a:r>
                        <a:rPr lang="en-GB" sz="1400" kern="1200" baseline="0" dirty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identify how our Queen became Queen.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5060430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4.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To understand the importance of our Queen</a:t>
                      </a:r>
                      <a:endParaRPr lang="en-GB" sz="1400" b="0" i="0" u="none" strike="noStrike" kern="1200" baseline="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5239087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5.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To understand the role of Parliament.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455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6.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To explain and compare who Queen Elizabeth I and II were.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72282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8814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11477</TotalTime>
  <Words>370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Kinetic Letters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Hadley (Joseph Turner Primary School)</dc:creator>
  <cp:lastModifiedBy>Amanda Hickman</cp:lastModifiedBy>
  <cp:revision>52</cp:revision>
  <cp:lastPrinted>2020-11-25T16:39:42Z</cp:lastPrinted>
  <dcterms:created xsi:type="dcterms:W3CDTF">2020-11-25T13:51:05Z</dcterms:created>
  <dcterms:modified xsi:type="dcterms:W3CDTF">2026-01-13T22:54:12Z</dcterms:modified>
</cp:coreProperties>
</file>